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6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D9726-51FF-4EA1-91DE-EB6CCA53DA67}" type="datetimeFigureOut">
              <a:rPr lang="en-US" smtClean="0"/>
              <a:t>9/21/2011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46627-83BC-4642-9841-3DCBF2598E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D9726-51FF-4EA1-91DE-EB6CCA53DA67}" type="datetimeFigureOut">
              <a:rPr lang="en-US" smtClean="0"/>
              <a:t>9/21/2011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46627-83BC-4642-9841-3DCBF2598E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D9726-51FF-4EA1-91DE-EB6CCA53DA67}" type="datetimeFigureOut">
              <a:rPr lang="en-US" smtClean="0"/>
              <a:t>9/21/2011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46627-83BC-4642-9841-3DCBF2598E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D9726-51FF-4EA1-91DE-EB6CCA53DA67}" type="datetimeFigureOut">
              <a:rPr lang="en-US" smtClean="0"/>
              <a:t>9/21/2011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46627-83BC-4642-9841-3DCBF2598E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D9726-51FF-4EA1-91DE-EB6CCA53DA67}" type="datetimeFigureOut">
              <a:rPr lang="en-US" smtClean="0"/>
              <a:t>9/21/2011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46627-83BC-4642-9841-3DCBF2598E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D9726-51FF-4EA1-91DE-EB6CCA53DA67}" type="datetimeFigureOut">
              <a:rPr lang="en-US" smtClean="0"/>
              <a:t>9/21/2011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46627-83BC-4642-9841-3DCBF2598E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D9726-51FF-4EA1-91DE-EB6CCA53DA67}" type="datetimeFigureOut">
              <a:rPr lang="en-US" smtClean="0"/>
              <a:t>9/21/2011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46627-83BC-4642-9841-3DCBF2598E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D9726-51FF-4EA1-91DE-EB6CCA53DA67}" type="datetimeFigureOut">
              <a:rPr lang="en-US" smtClean="0"/>
              <a:t>9/21/2011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46627-83BC-4642-9841-3DCBF2598E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D9726-51FF-4EA1-91DE-EB6CCA53DA67}" type="datetimeFigureOut">
              <a:rPr lang="en-US" smtClean="0"/>
              <a:t>9/21/2011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46627-83BC-4642-9841-3DCBF2598E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D9726-51FF-4EA1-91DE-EB6CCA53DA67}" type="datetimeFigureOut">
              <a:rPr lang="en-US" smtClean="0"/>
              <a:t>9/21/2011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46627-83BC-4642-9841-3DCBF2598E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D9726-51FF-4EA1-91DE-EB6CCA53DA67}" type="datetimeFigureOut">
              <a:rPr lang="en-US" smtClean="0"/>
              <a:t>9/21/2011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46627-83BC-4642-9841-3DCBF2598E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0D9726-51FF-4EA1-91DE-EB6CCA53DA67}" type="datetimeFigureOut">
              <a:rPr lang="en-US" smtClean="0"/>
              <a:t>9/21/2011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146627-83BC-4642-9841-3DCBF2598EB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Getting to Graduation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Lots of Steps – a step at a time!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Picture Placeholder 6"/>
          <p:cNvGraphicFramePr>
            <a:graphicFrameLocks noGrp="1"/>
          </p:cNvGraphicFramePr>
          <p:nvPr>
            <p:ph type="pic" idx="1"/>
          </p:nvPr>
        </p:nvGraphicFramePr>
        <p:xfrm>
          <a:off x="1143000" y="457200"/>
          <a:ext cx="7391438" cy="6165939"/>
        </p:xfrm>
        <a:graphic>
          <a:graphicData uri="http://schemas.openxmlformats.org/drawingml/2006/table">
            <a:tbl>
              <a:tblPr/>
              <a:tblGrid>
                <a:gridCol w="131578"/>
                <a:gridCol w="131578"/>
                <a:gridCol w="131578"/>
                <a:gridCol w="131578"/>
                <a:gridCol w="131578"/>
                <a:gridCol w="131578"/>
                <a:gridCol w="131578"/>
                <a:gridCol w="131578"/>
                <a:gridCol w="131578"/>
                <a:gridCol w="131578"/>
                <a:gridCol w="131578"/>
                <a:gridCol w="131578"/>
                <a:gridCol w="131578"/>
                <a:gridCol w="131578"/>
                <a:gridCol w="131578"/>
                <a:gridCol w="131578"/>
                <a:gridCol w="131578"/>
                <a:gridCol w="131578"/>
                <a:gridCol w="131578"/>
                <a:gridCol w="131578"/>
                <a:gridCol w="131578"/>
                <a:gridCol w="131578"/>
                <a:gridCol w="131578"/>
                <a:gridCol w="131578"/>
                <a:gridCol w="131578"/>
                <a:gridCol w="131578"/>
                <a:gridCol w="131578"/>
                <a:gridCol w="131578"/>
                <a:gridCol w="131578"/>
                <a:gridCol w="131578"/>
                <a:gridCol w="131578"/>
                <a:gridCol w="131578"/>
                <a:gridCol w="131578"/>
                <a:gridCol w="131578"/>
                <a:gridCol w="131578"/>
                <a:gridCol w="131578"/>
                <a:gridCol w="131578"/>
                <a:gridCol w="131578"/>
                <a:gridCol w="131578"/>
                <a:gridCol w="131578"/>
                <a:gridCol w="131578"/>
                <a:gridCol w="131578"/>
                <a:gridCol w="131578"/>
                <a:gridCol w="131578"/>
                <a:gridCol w="131578"/>
                <a:gridCol w="1338850"/>
                <a:gridCol w="131578"/>
              </a:tblGrid>
              <a:tr h="122669"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omic Sans MS"/>
                        </a:rPr>
                        <a:t>YOU are a Graduate!!!!</a:t>
                      </a:r>
                    </a:p>
                  </a:txBody>
                  <a:tcPr marL="3995" marR="3995" marT="39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669"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8511"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669">
                <a:tc gridSpan="45">
                  <a:txBody>
                    <a:bodyPr/>
                    <a:lstStyle/>
                    <a:p>
                      <a:pPr algn="ctr" fontAlgn="b"/>
                      <a:endParaRPr lang="en-US" sz="800" b="1" i="0" u="none" strike="noStrike" baseline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Elective</a:t>
                      </a:r>
                    </a:p>
                  </a:txBody>
                  <a:tcPr marL="3995" marR="3995" marT="39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46</a:t>
                      </a:r>
                    </a:p>
                  </a:txBody>
                  <a:tcPr marL="3995" marR="3995" marT="39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669">
                <a:tc gridSpan="44">
                  <a:txBody>
                    <a:bodyPr/>
                    <a:lstStyle/>
                    <a:p>
                      <a:pPr algn="ctr" fontAlgn="b"/>
                      <a:endParaRPr lang="en-US" sz="800" b="1" i="0" u="none" strike="noStrike" baseline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Elective</a:t>
                      </a:r>
                    </a:p>
                  </a:txBody>
                  <a:tcPr marL="3995" marR="3995" marT="39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</a:t>
                      </a:r>
                    </a:p>
                  </a:txBody>
                  <a:tcPr marL="3995" marR="3995" marT="39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669">
                <a:tc gridSpan="43">
                  <a:txBody>
                    <a:bodyPr/>
                    <a:lstStyle/>
                    <a:p>
                      <a:pPr algn="ctr" fontAlgn="b"/>
                      <a:endParaRPr lang="en-US" sz="800" b="1" i="0" u="none" strike="noStrike" baseline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Elective</a:t>
                      </a:r>
                    </a:p>
                  </a:txBody>
                  <a:tcPr marL="3995" marR="3995" marT="39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</a:t>
                      </a:r>
                    </a:p>
                  </a:txBody>
                  <a:tcPr marL="3995" marR="3995" marT="39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669">
                <a:tc gridSpan="42">
                  <a:txBody>
                    <a:bodyPr/>
                    <a:lstStyle/>
                    <a:p>
                      <a:pPr algn="ctr" fontAlgn="b"/>
                      <a:endParaRPr lang="en-US" sz="800" b="1" i="0" u="none" strike="noStrike" baseline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Elective</a:t>
                      </a:r>
                    </a:p>
                  </a:txBody>
                  <a:tcPr marL="3995" marR="3995" marT="39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</a:t>
                      </a:r>
                    </a:p>
                  </a:txBody>
                  <a:tcPr marL="3995" marR="3995" marT="39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669">
                <a:tc gridSpan="41">
                  <a:txBody>
                    <a:bodyPr/>
                    <a:lstStyle/>
                    <a:p>
                      <a:pPr algn="ctr" fontAlgn="b"/>
                      <a:endParaRPr lang="en-US" sz="800" b="1" i="0" u="none" strike="noStrike" baseline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Elective</a:t>
                      </a:r>
                    </a:p>
                  </a:txBody>
                  <a:tcPr marL="3995" marR="3995" marT="39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42</a:t>
                      </a:r>
                    </a:p>
                  </a:txBody>
                  <a:tcPr marL="3995" marR="3995" marT="39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669">
                <a:tc gridSpan="40">
                  <a:txBody>
                    <a:bodyPr/>
                    <a:lstStyle/>
                    <a:p>
                      <a:pPr algn="ctr" fontAlgn="b"/>
                      <a:endParaRPr lang="en-US" sz="800" b="1" i="0" u="none" strike="noStrike" baseline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Elective</a:t>
                      </a:r>
                    </a:p>
                  </a:txBody>
                  <a:tcPr marL="3995" marR="3995" marT="39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</a:t>
                      </a:r>
                    </a:p>
                  </a:txBody>
                  <a:tcPr marL="3995" marR="3995" marT="39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669">
                <a:tc gridSpan="39">
                  <a:txBody>
                    <a:bodyPr/>
                    <a:lstStyle/>
                    <a:p>
                      <a:pPr algn="ctr" fontAlgn="b"/>
                      <a:endParaRPr lang="en-US" sz="800" b="1" i="0" u="none" strike="noStrike" baseline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Elective</a:t>
                      </a:r>
                    </a:p>
                  </a:txBody>
                  <a:tcPr marL="3995" marR="3995" marT="39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</a:t>
                      </a:r>
                    </a:p>
                  </a:txBody>
                  <a:tcPr marL="3995" marR="3995" marT="39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669">
                <a:tc gridSpan="38">
                  <a:txBody>
                    <a:bodyPr/>
                    <a:lstStyle/>
                    <a:p>
                      <a:pPr algn="ctr" fontAlgn="b"/>
                      <a:endParaRPr lang="en-US" sz="800" b="1" i="0" u="none" strike="noStrike" baseline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Elective</a:t>
                      </a:r>
                    </a:p>
                  </a:txBody>
                  <a:tcPr marL="3995" marR="3995" marT="39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39</a:t>
                      </a:r>
                    </a:p>
                  </a:txBody>
                  <a:tcPr marL="3995" marR="3995" marT="39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669">
                <a:tc gridSpan="37">
                  <a:txBody>
                    <a:bodyPr/>
                    <a:lstStyle/>
                    <a:p>
                      <a:pPr algn="ctr" fontAlgn="b"/>
                      <a:endParaRPr lang="en-US" sz="800" b="1" i="0" u="none" strike="noStrike" baseline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Elective</a:t>
                      </a:r>
                    </a:p>
                  </a:txBody>
                  <a:tcPr marL="3995" marR="3995" marT="39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</a:t>
                      </a:r>
                    </a:p>
                  </a:txBody>
                  <a:tcPr marL="3995" marR="3995" marT="39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669">
                <a:tc gridSpan="36">
                  <a:txBody>
                    <a:bodyPr/>
                    <a:lstStyle/>
                    <a:p>
                      <a:pPr algn="ctr" fontAlgn="b"/>
                      <a:endParaRPr lang="en-US" sz="800" b="1" i="0" u="none" strike="noStrike" baseline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Elective</a:t>
                      </a:r>
                    </a:p>
                  </a:txBody>
                  <a:tcPr marL="3995" marR="3995" marT="39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</a:t>
                      </a:r>
                    </a:p>
                  </a:txBody>
                  <a:tcPr marL="3995" marR="3995" marT="39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669">
                <a:tc gridSpan="35">
                  <a:txBody>
                    <a:bodyPr/>
                    <a:lstStyle/>
                    <a:p>
                      <a:pPr algn="ctr" fontAlgn="b"/>
                      <a:endParaRPr lang="en-US" sz="800" b="1" i="0" u="none" strike="noStrike" baseline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1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Elective</a:t>
                      </a:r>
                    </a:p>
                  </a:txBody>
                  <a:tcPr marL="3995" marR="3995" marT="39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</a:t>
                      </a:r>
                    </a:p>
                  </a:txBody>
                  <a:tcPr marL="3995" marR="3995" marT="39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669">
                <a:tc gridSpan="34">
                  <a:txBody>
                    <a:bodyPr/>
                    <a:lstStyle/>
                    <a:p>
                      <a:pPr algn="ctr" fontAlgn="b"/>
                      <a:endParaRPr lang="en-US" sz="800" b="1" i="0" u="none" strike="noStrike" baseline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Elective</a:t>
                      </a:r>
                    </a:p>
                  </a:txBody>
                  <a:tcPr marL="3995" marR="3995" marT="39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</a:t>
                      </a:r>
                    </a:p>
                  </a:txBody>
                  <a:tcPr marL="3995" marR="3995" marT="39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669">
                <a:tc gridSpan="33">
                  <a:txBody>
                    <a:bodyPr/>
                    <a:lstStyle/>
                    <a:p>
                      <a:pPr algn="ctr" fontAlgn="b"/>
                      <a:endParaRPr lang="en-US" sz="800" b="1" i="0" u="none" strike="noStrike" baseline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Elective</a:t>
                      </a:r>
                    </a:p>
                  </a:txBody>
                  <a:tcPr marL="3995" marR="3995" marT="39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</a:t>
                      </a:r>
                    </a:p>
                  </a:txBody>
                  <a:tcPr marL="3995" marR="3995" marT="39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669">
                <a:tc gridSpan="32">
                  <a:txBody>
                    <a:bodyPr/>
                    <a:lstStyle/>
                    <a:p>
                      <a:pPr algn="ctr" fontAlgn="b"/>
                      <a:endParaRPr lang="en-US" sz="800" b="1" i="0" u="none" strike="noStrike" baseline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4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Elective</a:t>
                      </a:r>
                    </a:p>
                  </a:txBody>
                  <a:tcPr marL="3995" marR="3995" marT="39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</a:t>
                      </a:r>
                    </a:p>
                  </a:txBody>
                  <a:tcPr marL="3995" marR="3995" marT="39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669">
                <a:tc gridSpan="31">
                  <a:txBody>
                    <a:bodyPr/>
                    <a:lstStyle/>
                    <a:p>
                      <a:pPr algn="ctr" fontAlgn="b"/>
                      <a:endParaRPr lang="en-US" sz="800" b="1" i="0" u="none" strike="noStrike" baseline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5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Elective</a:t>
                      </a:r>
                    </a:p>
                  </a:txBody>
                  <a:tcPr marL="3995" marR="3995" marT="39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</a:t>
                      </a:r>
                    </a:p>
                  </a:txBody>
                  <a:tcPr marL="3995" marR="3995" marT="39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669">
                <a:tc gridSpan="30">
                  <a:txBody>
                    <a:bodyPr/>
                    <a:lstStyle/>
                    <a:p>
                      <a:pPr algn="ctr" fontAlgn="b"/>
                      <a:endParaRPr lang="en-US" sz="800" b="1" i="0" u="none" strike="noStrike" baseline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FAA</a:t>
                      </a:r>
                    </a:p>
                  </a:txBody>
                  <a:tcPr marL="3995" marR="3995" marT="39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8B5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</a:t>
                      </a:r>
                    </a:p>
                  </a:txBody>
                  <a:tcPr marL="3995" marR="3995" marT="39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669">
                <a:tc gridSpan="29">
                  <a:txBody>
                    <a:bodyPr/>
                    <a:lstStyle/>
                    <a:p>
                      <a:pPr algn="ctr" fontAlgn="b"/>
                      <a:endParaRPr lang="en-US" sz="800" b="1" i="0" u="none" strike="noStrike" baseline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7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FAA</a:t>
                      </a:r>
                    </a:p>
                  </a:txBody>
                  <a:tcPr marL="3995" marR="3995" marT="39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8B5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3995" marR="3995" marT="39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669">
                <a:tc gridSpan="28">
                  <a:txBody>
                    <a:bodyPr/>
                    <a:lstStyle/>
                    <a:p>
                      <a:pPr algn="ctr" fontAlgn="b"/>
                      <a:endParaRPr lang="en-US" sz="800" b="1" i="0" u="none" strike="noStrike" baseline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8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FAA</a:t>
                      </a:r>
                    </a:p>
                  </a:txBody>
                  <a:tcPr marL="3995" marR="3995" marT="39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8B5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</a:t>
                      </a:r>
                    </a:p>
                  </a:txBody>
                  <a:tcPr marL="3995" marR="3995" marT="39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669">
                <a:tc gridSpan="27">
                  <a:txBody>
                    <a:bodyPr/>
                    <a:lstStyle/>
                    <a:p>
                      <a:pPr algn="ctr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9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PE</a:t>
                      </a:r>
                    </a:p>
                  </a:txBody>
                  <a:tcPr marL="3995" marR="3995" marT="39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</a:t>
                      </a:r>
                    </a:p>
                  </a:txBody>
                  <a:tcPr marL="3995" marR="3995" marT="39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669">
                <a:tc gridSpan="26">
                  <a:txBody>
                    <a:bodyPr/>
                    <a:lstStyle/>
                    <a:p>
                      <a:pPr algn="ctr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0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PE</a:t>
                      </a:r>
                    </a:p>
                  </a:txBody>
                  <a:tcPr marL="3995" marR="3995" marT="39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</a:t>
                      </a:r>
                    </a:p>
                  </a:txBody>
                  <a:tcPr marL="3995" marR="3995" marT="39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669">
                <a:tc gridSpan="25">
                  <a:txBody>
                    <a:bodyPr/>
                    <a:lstStyle/>
                    <a:p>
                      <a:pPr algn="ctr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1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Econ</a:t>
                      </a:r>
                    </a:p>
                  </a:txBody>
                  <a:tcPr marL="3995" marR="3995" marT="39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</a:t>
                      </a:r>
                    </a:p>
                  </a:txBody>
                  <a:tcPr marL="3995" marR="3995" marT="39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669">
                <a:tc gridSpan="24">
                  <a:txBody>
                    <a:bodyPr/>
                    <a:lstStyle/>
                    <a:p>
                      <a:pPr algn="ctr" fontAlgn="b"/>
                      <a:endParaRPr lang="en-US" sz="5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2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Government</a:t>
                      </a:r>
                    </a:p>
                  </a:txBody>
                  <a:tcPr marL="3995" marR="3995" marT="39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</a:t>
                      </a:r>
                    </a:p>
                  </a:txBody>
                  <a:tcPr marL="3995" marR="3995" marT="39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669">
                <a:tc gridSpan="23">
                  <a:txBody>
                    <a:bodyPr/>
                    <a:lstStyle/>
                    <a:p>
                      <a:pPr algn="ctr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W. History S2</a:t>
                      </a:r>
                    </a:p>
                  </a:txBody>
                  <a:tcPr marL="3995" marR="3995" marT="39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</a:t>
                      </a:r>
                    </a:p>
                  </a:txBody>
                  <a:tcPr marL="3995" marR="3995" marT="39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669">
                <a:tc gridSpan="22">
                  <a:txBody>
                    <a:bodyPr/>
                    <a:lstStyle/>
                    <a:p>
                      <a:pPr algn="ctr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4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W History S1</a:t>
                      </a:r>
                    </a:p>
                  </a:txBody>
                  <a:tcPr marL="3995" marR="3995" marT="39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</a:t>
                      </a:r>
                    </a:p>
                  </a:txBody>
                  <a:tcPr marL="3995" marR="3995" marT="39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669">
                <a:tc gridSpan="21">
                  <a:txBody>
                    <a:bodyPr/>
                    <a:lstStyle/>
                    <a:p>
                      <a:pPr algn="ctr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5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Am History S2</a:t>
                      </a:r>
                    </a:p>
                  </a:txBody>
                  <a:tcPr marL="3995" marR="3995" marT="39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</a:t>
                      </a:r>
                    </a:p>
                  </a:txBody>
                  <a:tcPr marL="3995" marR="3995" marT="39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669">
                <a:tc gridSpan="20">
                  <a:txBody>
                    <a:bodyPr/>
                    <a:lstStyle/>
                    <a:p>
                      <a:pPr algn="ctr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6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Am History S1</a:t>
                      </a:r>
                    </a:p>
                  </a:txBody>
                  <a:tcPr marL="3995" marR="3995" marT="39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</a:t>
                      </a:r>
                    </a:p>
                  </a:txBody>
                  <a:tcPr marL="3995" marR="3995" marT="39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669">
                <a:tc gridSpan="19">
                  <a:txBody>
                    <a:bodyPr/>
                    <a:lstStyle/>
                    <a:p>
                      <a:pPr algn="ctr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7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Science</a:t>
                      </a:r>
                    </a:p>
                  </a:txBody>
                  <a:tcPr marL="3995" marR="3995" marT="39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3995" marR="3995" marT="39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669">
                <a:tc gridSpan="18">
                  <a:txBody>
                    <a:bodyPr/>
                    <a:lstStyle/>
                    <a:p>
                      <a:pPr algn="ctr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8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Science</a:t>
                      </a:r>
                    </a:p>
                  </a:txBody>
                  <a:tcPr marL="3995" marR="3995" marT="39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</a:t>
                      </a:r>
                    </a:p>
                  </a:txBody>
                  <a:tcPr marL="3995" marR="3995" marT="39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669">
                <a:tc gridSpan="17">
                  <a:txBody>
                    <a:bodyPr/>
                    <a:lstStyle/>
                    <a:p>
                      <a:pPr algn="ctr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9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Science</a:t>
                      </a:r>
                    </a:p>
                  </a:txBody>
                  <a:tcPr marL="3995" marR="3995" marT="39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3995" marR="3995" marT="39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669">
                <a:tc gridSpan="16">
                  <a:txBody>
                    <a:bodyPr/>
                    <a:lstStyle/>
                    <a:p>
                      <a:pPr algn="ctr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0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Science</a:t>
                      </a:r>
                    </a:p>
                  </a:txBody>
                  <a:tcPr marL="3995" marR="3995" marT="39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</a:p>
                  </a:txBody>
                  <a:tcPr marL="3995" marR="3995" marT="39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669">
                <a:tc gridSpan="15">
                  <a:txBody>
                    <a:bodyPr/>
                    <a:lstStyle/>
                    <a:p>
                      <a:pPr algn="ctr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1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Science</a:t>
                      </a:r>
                    </a:p>
                  </a:txBody>
                  <a:tcPr marL="3995" marR="3995" marT="39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3995" marR="3995" marT="39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669">
                <a:tc gridSpan="14">
                  <a:txBody>
                    <a:bodyPr/>
                    <a:lstStyle/>
                    <a:p>
                      <a:pPr algn="ctr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2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Science</a:t>
                      </a:r>
                    </a:p>
                  </a:txBody>
                  <a:tcPr marL="3995" marR="3995" marT="39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3995" marR="3995" marT="39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669">
                <a:tc gridSpan="13">
                  <a:txBody>
                    <a:bodyPr/>
                    <a:lstStyle/>
                    <a:p>
                      <a:pPr algn="ctr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Math</a:t>
                      </a:r>
                    </a:p>
                  </a:txBody>
                  <a:tcPr marL="3995" marR="3995" marT="39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923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3995" marR="3995" marT="39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669">
                <a:tc gridSpan="12">
                  <a:txBody>
                    <a:bodyPr/>
                    <a:lstStyle/>
                    <a:p>
                      <a:pPr algn="ctr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4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Math</a:t>
                      </a:r>
                    </a:p>
                  </a:txBody>
                  <a:tcPr marL="3995" marR="3995" marT="39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923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3995" marR="3995" marT="39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669">
                <a:tc gridSpan="11">
                  <a:txBody>
                    <a:bodyPr/>
                    <a:lstStyle/>
                    <a:p>
                      <a:pPr algn="ctr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5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Math</a:t>
                      </a:r>
                    </a:p>
                  </a:txBody>
                  <a:tcPr marL="3995" marR="3995" marT="39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923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3995" marR="3995" marT="39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669">
                <a:tc gridSpan="10">
                  <a:txBody>
                    <a:bodyPr/>
                    <a:lstStyle/>
                    <a:p>
                      <a:pPr algn="ctr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6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Math</a:t>
                      </a:r>
                    </a:p>
                  </a:txBody>
                  <a:tcPr marL="3995" marR="3995" marT="39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923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3995" marR="3995" marT="39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669">
                <a:tc gridSpan="9">
                  <a:txBody>
                    <a:bodyPr/>
                    <a:lstStyle/>
                    <a:p>
                      <a:pPr algn="ctr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7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Math</a:t>
                      </a:r>
                    </a:p>
                  </a:txBody>
                  <a:tcPr marL="3995" marR="3995" marT="39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923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3995" marR="3995" marT="39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669">
                <a:tc gridSpan="8">
                  <a:txBody>
                    <a:bodyPr/>
                    <a:lstStyle/>
                    <a:p>
                      <a:pPr algn="ctr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8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Math</a:t>
                      </a:r>
                    </a:p>
                  </a:txBody>
                  <a:tcPr marL="3995" marR="3995" marT="39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923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3995" marR="3995" marT="39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669">
                <a:tc gridSpan="7">
                  <a:txBody>
                    <a:bodyPr/>
                    <a:lstStyle/>
                    <a:p>
                      <a:pPr algn="ctr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9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Speech</a:t>
                      </a:r>
                    </a:p>
                  </a:txBody>
                  <a:tcPr marL="3995" marR="3995" marT="39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3995" marR="3995" marT="39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669">
                <a:tc gridSpan="6">
                  <a:txBody>
                    <a:bodyPr/>
                    <a:lstStyle/>
                    <a:p>
                      <a:pPr algn="ctr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0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English</a:t>
                      </a:r>
                    </a:p>
                  </a:txBody>
                  <a:tcPr marL="3995" marR="3995" marT="39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3995" marR="3995" marT="39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669">
                <a:tc gridSpan="5">
                  <a:txBody>
                    <a:bodyPr/>
                    <a:lstStyle/>
                    <a:p>
                      <a:pPr algn="ctr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1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English</a:t>
                      </a:r>
                    </a:p>
                  </a:txBody>
                  <a:tcPr marL="3995" marR="3995" marT="39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3995" marR="3995" marT="39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669">
                <a:tc gridSpan="4">
                  <a:txBody>
                    <a:bodyPr/>
                    <a:lstStyle/>
                    <a:p>
                      <a:pPr algn="ctr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2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English</a:t>
                      </a:r>
                    </a:p>
                  </a:txBody>
                  <a:tcPr marL="3995" marR="3995" marT="39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3995" marR="3995" marT="39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669">
                <a:tc gridSpan="3">
                  <a:txBody>
                    <a:bodyPr/>
                    <a:lstStyle/>
                    <a:p>
                      <a:pPr algn="ctr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English</a:t>
                      </a:r>
                    </a:p>
                  </a:txBody>
                  <a:tcPr marL="3995" marR="3995" marT="39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3995" marR="3995" marT="39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669">
                <a:tc gridSpan="2">
                  <a:txBody>
                    <a:bodyPr/>
                    <a:lstStyle/>
                    <a:p>
                      <a:pPr algn="ctr" fontAlgn="b"/>
                      <a:endParaRPr lang="en-US" sz="5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995" marR="3995" marT="39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4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English</a:t>
                      </a:r>
                    </a:p>
                  </a:txBody>
                  <a:tcPr marL="3995" marR="3995" marT="39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3995" marR="3995" marT="39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6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995" marR="3995" marT="39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5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English</a:t>
                      </a:r>
                    </a:p>
                  </a:txBody>
                  <a:tcPr marL="3995" marR="3995" marT="39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3995" marR="3995" marT="39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669">
                <a:tc gridSpan="46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English</a:t>
                      </a:r>
                    </a:p>
                  </a:txBody>
                  <a:tcPr marL="3995" marR="3995" marT="39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3995" marR="3995" marT="39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143000" y="838200"/>
            <a:ext cx="2819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23 Credits = 46 Classes</a:t>
            </a:r>
          </a:p>
          <a:p>
            <a:r>
              <a:rPr lang="en-US" dirty="0" smtClean="0"/>
              <a:t>Long Climb!!!!</a:t>
            </a:r>
          </a:p>
          <a:p>
            <a:r>
              <a:rPr lang="en-US" dirty="0" smtClean="0"/>
              <a:t>Not in this Order; grouped by topic.</a:t>
            </a:r>
          </a:p>
          <a:p>
            <a:pPr algn="ctr"/>
            <a:r>
              <a:rPr lang="en-US" b="1" u="sng" dirty="0" smtClean="0">
                <a:solidFill>
                  <a:schemeClr val="accent2">
                    <a:lumMod val="75000"/>
                  </a:schemeClr>
                </a:solidFill>
              </a:rPr>
              <a:t>Where are YOU on your climb????</a:t>
            </a:r>
            <a:endParaRPr lang="en-US" b="1" u="sng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81E4551BC0C2E46B3B2360376F20FDA" ma:contentTypeVersion="0" ma:contentTypeDescription="Create a new document." ma:contentTypeScope="" ma:versionID="93d1669ebd7f3beb1dc6c94c4f597138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5324E54-4A8A-4AA1-9671-C79DC4F7136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3C6BB519-9E7A-4DEF-A548-9573F7536622}">
  <ds:schemaRefs>
    <ds:schemaRef ds:uri="http://schemas.microsoft.com/office/2006/metadata/properties"/>
    <ds:schemaRef ds:uri="http://schemas.microsoft.com/office/2006/documentManagement/types"/>
    <ds:schemaRef ds:uri="http://purl.org/dc/terms/"/>
    <ds:schemaRef ds:uri="http://purl.org/dc/elements/1.1/"/>
    <ds:schemaRef ds:uri="http://purl.org/dc/dcmitype/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5186454D-837F-42F0-A69A-10E01797836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143</Words>
  <Application>Microsoft Office PowerPoint</Application>
  <PresentationFormat>On-screen Show (4:3)</PresentationFormat>
  <Paragraphs>100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Getting to Graduation</vt:lpstr>
      <vt:lpstr>PowerPoint Presentation</vt:lpstr>
    </vt:vector>
  </TitlesOfParts>
  <Company>DMPS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Getting to Graduation</dc:title>
  <dc:creator>L-Net</dc:creator>
  <cp:lastModifiedBy>McCracken, Gene</cp:lastModifiedBy>
  <cp:revision>1</cp:revision>
  <dcterms:created xsi:type="dcterms:W3CDTF">2011-03-03T14:08:59Z</dcterms:created>
  <dcterms:modified xsi:type="dcterms:W3CDTF">2011-09-21T12:57:50Z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0x010100381E4551BC0C2E46B3B2360376F20FDA</vt:lpwstr>
  </property>
</Properties>
</file>